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6"/>
  </p:notesMasterIdLst>
  <p:handoutMasterIdLst>
    <p:handoutMasterId r:id="rId27"/>
  </p:handoutMasterIdLst>
  <p:sldIdLst>
    <p:sldId id="272" r:id="rId7"/>
    <p:sldId id="298" r:id="rId8"/>
    <p:sldId id="304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2" r:id="rId24"/>
    <p:sldId id="303" r:id="rId25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4338" autoAdjust="0"/>
  </p:normalViewPr>
  <p:slideViewPr>
    <p:cSldViewPr>
      <p:cViewPr varScale="1">
        <p:scale>
          <a:sx n="65" d="100"/>
          <a:sy n="65" d="100"/>
        </p:scale>
        <p:origin x="132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2022-01-31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2022-01-31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8 juin 2021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</a:t>
            </a:r>
            <a:r>
              <a:rPr lang="fr-CA" dirty="0" err="1" smtClean="0"/>
              <a:t>réplicats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ira lire et appliquer la </a:t>
            </a:r>
            <a:r>
              <a:rPr lang="fr-CA" dirty="0" err="1" smtClean="0"/>
              <a:t>valeure</a:t>
            </a:r>
            <a:r>
              <a:rPr lang="fr-CA" dirty="0" smtClean="0"/>
              <a:t> spécifiée dans la table.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</a:t>
            </a:r>
            <a:r>
              <a:rPr lang="fr-CA" dirty="0" err="1" smtClean="0"/>
              <a:t>réplicat</a:t>
            </a:r>
            <a:r>
              <a:rPr lang="fr-CA" dirty="0" smtClean="0"/>
              <a:t> sélectionne le chiffre de la colonne 1 de la table fichier.csv et remplace « 10 » par ce chiffre. 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d’ignorer la contrainte à partir d’une période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 précise.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54967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stratégique.</a:t>
            </a:r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 dans le modèle de simulation stochastique.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</a:t>
            </a:r>
            <a:r>
              <a:rPr lang="fr-CA" dirty="0" smtClean="0"/>
              <a:t>sous-modèles: </a:t>
            </a:r>
            <a:r>
              <a:rPr lang="fr-CA" dirty="0" smtClean="0"/>
              <a:t>donc 3 fichier de résultats brute (1 par modèle).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</a:t>
            </a:r>
            <a:r>
              <a:rPr lang="fr-CA" dirty="0" smtClean="0"/>
              <a:t>de GDAL </a:t>
            </a:r>
            <a:r>
              <a:rPr lang="fr-CA" dirty="0" smtClean="0"/>
              <a:t>(CSV,DBF…et autres).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</a:t>
            </a:r>
            <a:r>
              <a:rPr lang="fr-CA" dirty="0" smtClean="0"/>
              <a:t>de rester à l’intérieur de l’intervalle inférieur du ratio d'éloignement (drift).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</a:t>
            </a:r>
            <a:r>
              <a:rPr lang="fr-CA" dirty="0" smtClean="0"/>
              <a:t>modèle stratégique </a:t>
            </a:r>
            <a:r>
              <a:rPr lang="fr-CA" dirty="0" smtClean="0"/>
              <a:t>initial.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</a:t>
            </a:r>
            <a:r>
              <a:rPr lang="fr-CA" dirty="0" smtClean="0"/>
              <a:t>êtres </a:t>
            </a:r>
            <a:r>
              <a:rPr lang="fr-CA" dirty="0" smtClean="0"/>
              <a:t>solide et stable dans le temps.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OVOLTOTREC: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  <a:endParaRPr lang="fr-CA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  <a:endParaRPr lang="fr-CA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  <a:endParaRPr lang="fr-CA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60%.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OVOLTOTREC: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  <a:endParaRPr lang="fr-CA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  <a:endParaRPr lang="fr-CA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  <a:endParaRPr lang="fr-CA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60%.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 de maintient ou de dépassement calculé automatiquement par FMT:</a:t>
            </a:r>
            <a:endParaRPr lang="fr-CA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 pour valider qu’on scénario possède une meilleure probabilité de maintient ou de dépassement meilleur qu’un autre.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plus avancé vous utiliser les fichiers des 3 modèles pour faire des analyses avancées.</a:t>
            </a:r>
            <a:endParaRPr lang="fr-CA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modèles.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</a:t>
            </a:r>
            <a:r>
              <a:rPr lang="fr-CA" dirty="0" smtClean="0"/>
              <a:t>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 d’effet des perturbations naturelles (feux, TBE etc…).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l’effet d’une augmentation ou apparition/disparition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 de dérapage (drift).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l’effet de récolter seulement le résineux?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l’effet d’éviter certains secteurs?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relationnelle entre le secteur stratégique et tactique.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l’effet de ne pas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67620" y="3575317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Poids de la cédule stratégique 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visée.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précise.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contraintes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12361</TotalTime>
  <Words>1152</Words>
  <Application>Microsoft Office PowerPoint</Application>
  <PresentationFormat>Grand écran</PresentationFormat>
  <Paragraphs>172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</vt:lpstr>
      <vt:lpstr> La re-planification spatialement référencée permet: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Upperprobability</vt:lpstr>
      <vt:lpstr> La re-planification: les résultats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367</cp:revision>
  <cp:lastPrinted>2021-03-10T21:22:00Z</cp:lastPrinted>
  <dcterms:created xsi:type="dcterms:W3CDTF">2012-05-29T17:36:30Z</dcterms:created>
  <dcterms:modified xsi:type="dcterms:W3CDTF">2022-01-31T16:53:15Z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